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8"/>
  </p:notesMasterIdLst>
  <p:handoutMasterIdLst>
    <p:handoutMasterId r:id="rId19"/>
  </p:handoutMasterIdLst>
  <p:sldIdLst>
    <p:sldId id="35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0" autoAdjust="0"/>
    <p:restoredTop sz="88272" autoAdjust="0"/>
  </p:normalViewPr>
  <p:slideViewPr>
    <p:cSldViewPr snapToGrid="0">
      <p:cViewPr varScale="1">
        <p:scale>
          <a:sx n="166" d="100"/>
          <a:sy n="166" d="100"/>
        </p:scale>
        <p:origin x="1952" y="184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11/06/2025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11/06/2025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R_acc</a:t>
            </a:r>
            <a:r>
              <a:rPr lang="en-US" dirty="0"/>
              <a:t> is simply 1 if predicted class matches ground truth and 0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IELT on Oxford Flowers: 99.64 (https://</a:t>
            </a:r>
            <a:r>
              <a:rPr lang="en-US" dirty="0" err="1"/>
              <a:t>paperswithcode.com</a:t>
            </a:r>
            <a:r>
              <a:rPr lang="en-US" dirty="0"/>
              <a:t>/</a:t>
            </a:r>
            <a:r>
              <a:rPr lang="en-US" dirty="0" err="1"/>
              <a:t>sota</a:t>
            </a:r>
            <a:r>
              <a:rPr lang="en-US" dirty="0"/>
              <a:t>/fine-grained-image-classification-on-oxford)</a:t>
            </a:r>
          </a:p>
          <a:p>
            <a:r>
              <a:rPr lang="en-US" dirty="0"/>
              <a:t>CO-DETR: 66.0 </a:t>
            </a:r>
            <a:r>
              <a:rPr lang="en-US" dirty="0" err="1"/>
              <a:t>mAP</a:t>
            </a:r>
            <a:r>
              <a:rPr lang="en-US" dirty="0"/>
              <a:t> on COCO (https://</a:t>
            </a:r>
            <a:r>
              <a:rPr lang="en-US" dirty="0" err="1"/>
              <a:t>paperswithcode.com</a:t>
            </a:r>
            <a:r>
              <a:rPr lang="en-US" dirty="0"/>
              <a:t>/</a:t>
            </a:r>
            <a:r>
              <a:rPr lang="en-US" dirty="0" err="1"/>
              <a:t>sota</a:t>
            </a:r>
            <a:r>
              <a:rPr lang="en-US" dirty="0"/>
              <a:t>/</a:t>
            </a:r>
            <a:r>
              <a:rPr lang="en-US" dirty="0" err="1"/>
              <a:t>object-detection-on-coco?utm_source</a:t>
            </a:r>
            <a:r>
              <a:rPr lang="en-US" dirty="0"/>
              <a:t>=</a:t>
            </a:r>
            <a:r>
              <a:rPr lang="en-US" dirty="0" err="1"/>
              <a:t>chatgpt.com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814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944137"/>
            <a:ext cx="8508999" cy="375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42490"/>
            <a:ext cx="7316272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951570"/>
            <a:ext cx="4180910" cy="3746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951570"/>
            <a:ext cx="4180910" cy="374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1162" y="240689"/>
            <a:ext cx="7316272" cy="380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Visual-RFT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59A80C-FE38-0074-713D-CF079FC0474C}"/>
              </a:ext>
            </a:extLst>
          </p:cNvPr>
          <p:cNvCxnSpPr>
            <a:cxnSpLocks/>
          </p:cNvCxnSpPr>
          <p:nvPr userDrawn="1"/>
        </p:nvCxnSpPr>
        <p:spPr>
          <a:xfrm>
            <a:off x="311162" y="701989"/>
            <a:ext cx="7316272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Visual-RFT: Visual Reinforcement Fine-Tuning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Philipp Rössel</a:t>
            </a:r>
          </a:p>
          <a:p>
            <a:r>
              <a:rPr lang="de-DE" dirty="0"/>
              <a:t>Vision-Language Models in Medical Imaging</a:t>
            </a:r>
          </a:p>
          <a:p>
            <a:r>
              <a:rPr lang="de-DE" dirty="0"/>
              <a:t>11.06.2025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9AAB6C-2717-7074-0154-62B3E0C122B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Image Classification:</a:t>
            </a:r>
          </a:p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7657-79A5-FD6F-BF0B-87E4035ACF0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Object Detection: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8D750-1E78-0ED7-0B46-6C600345A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CCE2C-FA43-CF49-4A34-DB979DDBBF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096C3-C52F-317E-1CEC-5F7BF86C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77" y="1306286"/>
            <a:ext cx="2207738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0C55B-35B7-0333-D7F0-2D155457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59" y="1306286"/>
            <a:ext cx="2174349" cy="331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C615D1-0045-EB14-22D6-8E8CCBBA5188}"/>
              </a:ext>
            </a:extLst>
          </p:cNvPr>
          <p:cNvSpPr/>
          <p:nvPr/>
        </p:nvSpPr>
        <p:spPr>
          <a:xfrm>
            <a:off x="1967113" y="1813432"/>
            <a:ext cx="276625" cy="27508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64547B-7A2D-F828-BCF2-7A63987D3E71}"/>
              </a:ext>
            </a:extLst>
          </p:cNvPr>
          <p:cNvSpPr/>
          <p:nvPr/>
        </p:nvSpPr>
        <p:spPr>
          <a:xfrm>
            <a:off x="6124175" y="1867220"/>
            <a:ext cx="199785" cy="2097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833B0-BF56-325E-2EAF-BF7F6091CF1D}"/>
              </a:ext>
            </a:extLst>
          </p:cNvPr>
          <p:cNvSpPr/>
          <p:nvPr/>
        </p:nvSpPr>
        <p:spPr>
          <a:xfrm>
            <a:off x="6124175" y="4057170"/>
            <a:ext cx="199786" cy="563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C9A40F-D8C6-2B82-F922-4D88D4D2CA6B}"/>
              </a:ext>
            </a:extLst>
          </p:cNvPr>
          <p:cNvSpPr/>
          <p:nvPr/>
        </p:nvSpPr>
        <p:spPr>
          <a:xfrm>
            <a:off x="2390916" y="2781620"/>
            <a:ext cx="207802" cy="99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514F9-1E83-E456-2CB2-116D17602983}"/>
              </a:ext>
            </a:extLst>
          </p:cNvPr>
          <p:cNvSpPr/>
          <p:nvPr/>
        </p:nvSpPr>
        <p:spPr>
          <a:xfrm>
            <a:off x="2390916" y="3297936"/>
            <a:ext cx="207802" cy="99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3F36EC-146D-ABAB-ABBC-3014A3025FC1}"/>
              </a:ext>
            </a:extLst>
          </p:cNvPr>
          <p:cNvSpPr/>
          <p:nvPr/>
        </p:nvSpPr>
        <p:spPr>
          <a:xfrm>
            <a:off x="2390916" y="4339283"/>
            <a:ext cx="207802" cy="99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8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F3ED33-FEE7-2174-9AD2-673B3C8FD37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Medical data is often very scarce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Visual-RFT seems to perform well with limited data which suits the medical domain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Reasoning output might increase interpretability of predictions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Example: Detection of brain tumors including the reasoning process why a certain area was classified as a tumor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344D52-A4E0-726B-0911-723F2210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Visual-RFT in the Medical Domain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5865-4AFD-60B5-1941-FFC9543B475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28" name="Picture 4" descr="Enhancing Automated Brain Tumor Detection Accuracy Using Artificial  Intelligence Approaches for Healthcare Environments">
            <a:extLst>
              <a:ext uri="{FF2B5EF4-FFF2-40B4-BE49-F238E27FC236}">
                <a16:creationId xmlns:a16="http://schemas.microsoft.com/office/drawing/2014/main" id="{9FA5B102-FB6C-444A-5362-9B85F2D1F15F}"/>
              </a:ext>
            </a:extLst>
          </p:cNvPr>
          <p:cNvPicPr>
            <a:picLocks noGrp="1" noChangeAspect="1" noChangeArrowheads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122363"/>
            <a:ext cx="33782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930B23-98CE-1201-A2DD-2768A7F5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Method for fine-tuning VLMs using reinforcement learning instead of supervised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Introduction of verifiable reward functions for visual perception tasks like: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Image classification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Few-shot object detection</a:t>
            </a:r>
          </a:p>
          <a:p>
            <a:pPr marL="646113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Open-vocabulary object detection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Evaluation of model trained with Visual-RFT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Comparison to a baseline model trained with supervised fine-tuning (SFT)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6A063-F1CB-E089-CF3A-94C80307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paper about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426D3-9D5E-A615-E003-4AFAF5A7C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37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930B23-98CE-1201-A2DD-2768A7F5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With SFT a model learns to imitate ground truth answers</a:t>
            </a:r>
          </a:p>
          <a:p>
            <a:pPr marL="646113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Requires large amounts of high-quality curated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RFT evaluates a model’s answers and adjusts based on their correctness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RFT requires significantly less data because model can learn by trial and error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 far RFT was mainly used for tasks like mathematical problems and coding</a:t>
            </a:r>
          </a:p>
          <a:p>
            <a:pPr marL="646113" lvl="2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600" dirty="0"/>
              <a:t>Visual-RFT enables new task domains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96A063-F1CB-E089-CF3A-94C80307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relevant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426D3-9D5E-A615-E003-4AFAF5A7CE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56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266FE-A320-23C7-5707-08A3EE93F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868" y="944563"/>
            <a:ext cx="6031440" cy="37512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35DB650-EBA2-CDAA-2B57-93D8E2D0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Instruction Tuning vs. Visual-RFT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AFB4-B75D-740F-6BA7-BE01DD7A13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624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061850-C8D3-7076-7C9C-D21192FD481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Novel approach originally designed to enhance language models in tasks with objectively verifiable outcomes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Does not require a trained reward model like RLHF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Instead uses a direct verification function to assess correctness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EDF0B9-8F51-275B-59C6-EC9762570C5E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4781034" y="1450023"/>
            <a:ext cx="3987800" cy="736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9B9850-6A17-4954-3547-B98376E5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62" y="240689"/>
            <a:ext cx="7316272" cy="380745"/>
          </a:xfrm>
        </p:spPr>
        <p:txBody>
          <a:bodyPr/>
          <a:lstStyle/>
          <a:p>
            <a:r>
              <a:rPr lang="en-US" dirty="0"/>
              <a:t>Reinforcement Learning with Verifiable Rewards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C27F8-3741-6AD6-821C-4FB37C910F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E0DA4-1FDE-FC21-EC21-28CFEE57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4" y="2349754"/>
            <a:ext cx="3810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383DF8-05F7-7E96-986B-89963D86E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56" y="944563"/>
            <a:ext cx="7814263" cy="37512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04F47ED-6E04-3292-9426-ECFE07FB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Visual-RFT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E7441-9343-80AD-03FF-D57BF52DE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89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5BEB44-DC99-102C-2B5C-6735F768742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Detection tasks: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877095-1308-D732-317D-21F8479E02B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algn="ctr"/>
            <a:r>
              <a:rPr lang="en-US" sz="1600" dirty="0">
                <a:solidFill>
                  <a:schemeClr val="bg2"/>
                </a:solidFill>
              </a:rPr>
              <a:t>Classification tasks: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B8055-192A-F4C3-4435-54B99BDF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Verifiable Rewards in Visual Perception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AAD0D-1EC9-66F6-17D3-03A34700AA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C1858-6BAD-7A20-4819-D87C3B68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96" y="1602486"/>
            <a:ext cx="24765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2E4F-6F11-D95C-748A-EE25292D1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46" y="2389757"/>
            <a:ext cx="2743200" cy="59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76A45B-E5A1-C9EF-2687-FB832EA73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96" y="3316728"/>
            <a:ext cx="2628900" cy="584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36CBA-667C-7254-846B-628E54BDA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946" y="4233318"/>
            <a:ext cx="1473200" cy="584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A732F-25FE-D3FD-8381-F1E3FED813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1334" y="1602486"/>
            <a:ext cx="1752600" cy="30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37FA8-ACDC-8842-A111-8AB970E90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4869" y="2074443"/>
            <a:ext cx="3600130" cy="280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6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5356B-9E6B-98F0-2476-4F1269DDA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88" y="997666"/>
            <a:ext cx="8509000" cy="364505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B554762-19D1-3EDF-D2B6-2EA0AC34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AB560-EDCF-6497-A272-6A18422ED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868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01628D-6597-DD26-FEC6-B003B758C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466" y="944563"/>
            <a:ext cx="4744243" cy="37512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FACB29-CD18-CC5C-4BA7-FD8CDBD5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 Reasoning Grounding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EB65C-A881-FC40-C1B0-33EDA5C41D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556087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4812</TotalTime>
  <Words>324</Words>
  <Application>Microsoft Macintosh PowerPoint</Application>
  <PresentationFormat>On-screen Show (16:9)</PresentationFormat>
  <Paragraphs>54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Visual-RFT: Visual Reinforcement Fine-Tuning</vt:lpstr>
      <vt:lpstr>What is the paper about ?</vt:lpstr>
      <vt:lpstr>Why is it relevant ?</vt:lpstr>
      <vt:lpstr>Visual Instruction Tuning vs. Visual-RFT</vt:lpstr>
      <vt:lpstr>Reinforcement Learning with Verifiable Rewards</vt:lpstr>
      <vt:lpstr>Visual-RFT Framework</vt:lpstr>
      <vt:lpstr>Verifiable Rewards in Visual Perception</vt:lpstr>
      <vt:lpstr>Qualitative Results Image Classification</vt:lpstr>
      <vt:lpstr>Qualitative Results Reasoning Grounding </vt:lpstr>
      <vt:lpstr>Quantitative Results</vt:lpstr>
      <vt:lpstr>Visual-RFT in the Medical Domain 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 Rössel</dc:creator>
  <cp:lastModifiedBy>Philipp Rössel</cp:lastModifiedBy>
  <cp:revision>10</cp:revision>
  <cp:lastPrinted>2015-07-30T14:04:45Z</cp:lastPrinted>
  <dcterms:created xsi:type="dcterms:W3CDTF">2025-06-05T15:36:31Z</dcterms:created>
  <dcterms:modified xsi:type="dcterms:W3CDTF">2025-06-11T11:11:31Z</dcterms:modified>
</cp:coreProperties>
</file>